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6202025" cy="16202025"/>
  <p:notesSz cx="6794500" cy="9906000"/>
  <p:defaultTextStyle>
    <a:defPPr>
      <a:defRPr lang="en-US"/>
    </a:defPPr>
    <a:lvl1pPr marL="0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5719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51438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77157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702876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28595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54313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80032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405751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  <p15:guide id="3" orient="horz" pos="5103">
          <p15:clr>
            <a:srgbClr val="A4A3A4"/>
          </p15:clr>
        </p15:guide>
        <p15:guide id="4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66FF"/>
    <a:srgbClr val="F9E6B5"/>
    <a:srgbClr val="FFFFFF"/>
    <a:srgbClr val="101C1C"/>
    <a:srgbClr val="0099FF"/>
    <a:srgbClr val="009900"/>
    <a:srgbClr val="FFFF00"/>
    <a:srgbClr val="FF3300"/>
    <a:srgbClr val="2F82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80" autoAdjust="0"/>
    <p:restoredTop sz="94660"/>
  </p:normalViewPr>
  <p:slideViewPr>
    <p:cSldViewPr>
      <p:cViewPr varScale="1">
        <p:scale>
          <a:sx n="34" d="100"/>
          <a:sy n="34" d="100"/>
        </p:scale>
        <p:origin x="-1464" y="-84"/>
      </p:cViewPr>
      <p:guideLst>
        <p:guide orient="horz" pos="3024"/>
        <p:guide orient="horz" pos="5103"/>
        <p:guide pos="4032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153" y="5033132"/>
            <a:ext cx="13771721" cy="3472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0304" y="9181148"/>
            <a:ext cx="11341418" cy="41405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5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5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7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702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28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54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80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405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46469" y="648834"/>
            <a:ext cx="3645455" cy="138242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101" y="648834"/>
            <a:ext cx="10666333" cy="138242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848" y="10411304"/>
            <a:ext cx="13771721" cy="3217902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9848" y="6867110"/>
            <a:ext cx="13771721" cy="3544193"/>
          </a:xfrm>
        </p:spPr>
        <p:txBody>
          <a:bodyPr anchor="b"/>
          <a:lstStyle>
            <a:lvl1pPr marL="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1pPr>
            <a:lvl2pPr marL="92571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5143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7715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70287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62859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55431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8003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40575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102" y="3780475"/>
            <a:ext cx="7155894" cy="1069258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6030" y="3780475"/>
            <a:ext cx="7155894" cy="1069258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102" y="3626706"/>
            <a:ext cx="7158708" cy="151143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5719" indent="0">
              <a:buNone/>
              <a:defRPr sz="4100" b="1"/>
            </a:lvl2pPr>
            <a:lvl3pPr marL="1851438" indent="0">
              <a:buNone/>
              <a:defRPr sz="3600" b="1"/>
            </a:lvl3pPr>
            <a:lvl4pPr marL="2777157" indent="0">
              <a:buNone/>
              <a:defRPr sz="3200" b="1"/>
            </a:lvl4pPr>
            <a:lvl5pPr marL="3702876" indent="0">
              <a:buNone/>
              <a:defRPr sz="3200" b="1"/>
            </a:lvl5pPr>
            <a:lvl6pPr marL="4628595" indent="0">
              <a:buNone/>
              <a:defRPr sz="3200" b="1"/>
            </a:lvl6pPr>
            <a:lvl7pPr marL="5554313" indent="0">
              <a:buNone/>
              <a:defRPr sz="3200" b="1"/>
            </a:lvl7pPr>
            <a:lvl8pPr marL="6480032" indent="0">
              <a:buNone/>
              <a:defRPr sz="3200" b="1"/>
            </a:lvl8pPr>
            <a:lvl9pPr marL="7405751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0102" y="5138142"/>
            <a:ext cx="7158708" cy="9334918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5" y="3626706"/>
            <a:ext cx="7161520" cy="151143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5719" indent="0">
              <a:buNone/>
              <a:defRPr sz="4100" b="1"/>
            </a:lvl2pPr>
            <a:lvl3pPr marL="1851438" indent="0">
              <a:buNone/>
              <a:defRPr sz="3600" b="1"/>
            </a:lvl3pPr>
            <a:lvl4pPr marL="2777157" indent="0">
              <a:buNone/>
              <a:defRPr sz="3200" b="1"/>
            </a:lvl4pPr>
            <a:lvl5pPr marL="3702876" indent="0">
              <a:buNone/>
              <a:defRPr sz="3200" b="1"/>
            </a:lvl5pPr>
            <a:lvl6pPr marL="4628595" indent="0">
              <a:buNone/>
              <a:defRPr sz="3200" b="1"/>
            </a:lvl6pPr>
            <a:lvl7pPr marL="5554313" indent="0">
              <a:buNone/>
              <a:defRPr sz="3200" b="1"/>
            </a:lvl7pPr>
            <a:lvl8pPr marL="6480032" indent="0">
              <a:buNone/>
              <a:defRPr sz="3200" b="1"/>
            </a:lvl8pPr>
            <a:lvl9pPr marL="7405751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5" y="5138142"/>
            <a:ext cx="7161520" cy="9334918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103" y="645080"/>
            <a:ext cx="5330354" cy="2745343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4541" y="645082"/>
            <a:ext cx="9057383" cy="13827979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103" y="3390426"/>
            <a:ext cx="5330354" cy="11082636"/>
          </a:xfrm>
        </p:spPr>
        <p:txBody>
          <a:bodyPr/>
          <a:lstStyle>
            <a:lvl1pPr marL="0" indent="0">
              <a:buNone/>
              <a:defRPr sz="2800"/>
            </a:lvl1pPr>
            <a:lvl2pPr marL="925719" indent="0">
              <a:buNone/>
              <a:defRPr sz="2500"/>
            </a:lvl2pPr>
            <a:lvl3pPr marL="1851438" indent="0">
              <a:buNone/>
              <a:defRPr sz="2000"/>
            </a:lvl3pPr>
            <a:lvl4pPr marL="2777157" indent="0">
              <a:buNone/>
              <a:defRPr sz="1800"/>
            </a:lvl4pPr>
            <a:lvl5pPr marL="3702876" indent="0">
              <a:buNone/>
              <a:defRPr sz="1800"/>
            </a:lvl5pPr>
            <a:lvl6pPr marL="4628595" indent="0">
              <a:buNone/>
              <a:defRPr sz="1800"/>
            </a:lvl6pPr>
            <a:lvl7pPr marL="5554313" indent="0">
              <a:buNone/>
              <a:defRPr sz="1800"/>
            </a:lvl7pPr>
            <a:lvl8pPr marL="6480032" indent="0">
              <a:buNone/>
              <a:defRPr sz="1800"/>
            </a:lvl8pPr>
            <a:lvl9pPr marL="7405751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711" y="11341419"/>
            <a:ext cx="9721215" cy="1338918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75711" y="1447682"/>
            <a:ext cx="9721215" cy="9721215"/>
          </a:xfrm>
        </p:spPr>
        <p:txBody>
          <a:bodyPr/>
          <a:lstStyle>
            <a:lvl1pPr marL="0" indent="0">
              <a:buNone/>
              <a:defRPr sz="6400"/>
            </a:lvl1pPr>
            <a:lvl2pPr marL="925719" indent="0">
              <a:buNone/>
              <a:defRPr sz="5700"/>
            </a:lvl2pPr>
            <a:lvl3pPr marL="1851438" indent="0">
              <a:buNone/>
              <a:defRPr sz="4800"/>
            </a:lvl3pPr>
            <a:lvl4pPr marL="2777157" indent="0">
              <a:buNone/>
              <a:defRPr sz="4100"/>
            </a:lvl4pPr>
            <a:lvl5pPr marL="3702876" indent="0">
              <a:buNone/>
              <a:defRPr sz="4100"/>
            </a:lvl5pPr>
            <a:lvl6pPr marL="4628595" indent="0">
              <a:buNone/>
              <a:defRPr sz="4100"/>
            </a:lvl6pPr>
            <a:lvl7pPr marL="5554313" indent="0">
              <a:buNone/>
              <a:defRPr sz="4100"/>
            </a:lvl7pPr>
            <a:lvl8pPr marL="6480032" indent="0">
              <a:buNone/>
              <a:defRPr sz="4100"/>
            </a:lvl8pPr>
            <a:lvl9pPr marL="7405751" indent="0">
              <a:buNone/>
              <a:defRPr sz="4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5711" y="12680337"/>
            <a:ext cx="9721215" cy="1901487"/>
          </a:xfrm>
        </p:spPr>
        <p:txBody>
          <a:bodyPr/>
          <a:lstStyle>
            <a:lvl1pPr marL="0" indent="0">
              <a:buNone/>
              <a:defRPr sz="2800"/>
            </a:lvl1pPr>
            <a:lvl2pPr marL="925719" indent="0">
              <a:buNone/>
              <a:defRPr sz="2500"/>
            </a:lvl2pPr>
            <a:lvl3pPr marL="1851438" indent="0">
              <a:buNone/>
              <a:defRPr sz="2000"/>
            </a:lvl3pPr>
            <a:lvl4pPr marL="2777157" indent="0">
              <a:buNone/>
              <a:defRPr sz="1800"/>
            </a:lvl4pPr>
            <a:lvl5pPr marL="3702876" indent="0">
              <a:buNone/>
              <a:defRPr sz="1800"/>
            </a:lvl5pPr>
            <a:lvl6pPr marL="4628595" indent="0">
              <a:buNone/>
              <a:defRPr sz="1800"/>
            </a:lvl6pPr>
            <a:lvl7pPr marL="5554313" indent="0">
              <a:buNone/>
              <a:defRPr sz="1800"/>
            </a:lvl7pPr>
            <a:lvl8pPr marL="6480032" indent="0">
              <a:buNone/>
              <a:defRPr sz="1800"/>
            </a:lvl8pPr>
            <a:lvl9pPr marL="7405751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102" y="648832"/>
            <a:ext cx="14581823" cy="2700338"/>
          </a:xfrm>
          <a:prstGeom prst="rect">
            <a:avLst/>
          </a:prstGeom>
        </p:spPr>
        <p:txBody>
          <a:bodyPr vert="horz" lIns="132246" tIns="66123" rIns="132246" bIns="661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102" y="3780475"/>
            <a:ext cx="14581823" cy="10692587"/>
          </a:xfrm>
          <a:prstGeom prst="rect">
            <a:avLst/>
          </a:prstGeom>
        </p:spPr>
        <p:txBody>
          <a:bodyPr vert="horz" lIns="132246" tIns="66123" rIns="132246" bIns="661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02" y="15016880"/>
            <a:ext cx="378047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35692" y="15016880"/>
            <a:ext cx="513064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1452" y="15016880"/>
            <a:ext cx="378047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51438" rtl="0" eaLnBrk="1" latinLnBrk="0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4289" indent="-694289" algn="l" defTabSz="1851438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504294" indent="-578575" algn="l" defTabSz="1851438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314297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16" indent="-462859" algn="l" defTabSz="1851438" rtl="0" eaLnBrk="1" latinLnBrk="0" hangingPunct="1">
        <a:spcBef>
          <a:spcPct val="20000"/>
        </a:spcBef>
        <a:buFont typeface="Arial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65735" indent="-462859" algn="l" defTabSz="1851438" rtl="0" eaLnBrk="1" latinLnBrk="0" hangingPunct="1">
        <a:spcBef>
          <a:spcPct val="20000"/>
        </a:spcBef>
        <a:buFont typeface="Arial" pitchFamily="34" charset="0"/>
        <a:buChar char="»"/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091454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017173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6942892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7868611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5719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51438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77157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702876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28595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54313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80032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405751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995212" y="995212"/>
            <a:ext cx="14040000" cy="14040000"/>
          </a:xfrm>
          <a:prstGeom prst="ellipse">
            <a:avLst/>
          </a:prstGeom>
          <a:solidFill>
            <a:srgbClr val="101C1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715212" y="1700212"/>
            <a:ext cx="12600000" cy="1260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 rot="16200000">
            <a:off x="1725412" y="1681612"/>
            <a:ext cx="12600000" cy="12600000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5281612" y="5281612"/>
            <a:ext cx="5400000" cy="540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1715212" y="8000212"/>
            <a:ext cx="12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8015212" y="1700212"/>
            <a:ext cx="0" cy="12600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824412" y="2614612"/>
            <a:ext cx="6400800" cy="10820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614612" y="4824412"/>
            <a:ext cx="10820400" cy="6324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2462212" y="4976812"/>
            <a:ext cx="11049000" cy="6019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4748212" y="2614612"/>
            <a:ext cx="6477000" cy="1074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/>
          <p:cNvSpPr/>
          <p:nvPr/>
        </p:nvSpPr>
        <p:spPr>
          <a:xfrm>
            <a:off x="7029389" y="6977725"/>
            <a:ext cx="1980000" cy="1980000"/>
          </a:xfrm>
          <a:prstGeom prst="ellipse">
            <a:avLst/>
          </a:prstGeom>
          <a:solidFill>
            <a:srgbClr val="FFFFFF">
              <a:alpha val="80000"/>
            </a:srgb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246" tIns="66123" rIns="132246" bIns="66123" rtlCol="0" anchor="ctr"/>
          <a:lstStyle/>
          <a:p>
            <a:pPr algn="ctr"/>
            <a:endParaRPr lang="fr-FR" sz="5100" dirty="0"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712" t="3226" r="2373" b="3226"/>
          <a:stretch>
            <a:fillRect/>
          </a:stretch>
        </p:blipFill>
        <p:spPr bwMode="auto">
          <a:xfrm rot="14291537">
            <a:off x="8273345" y="7419432"/>
            <a:ext cx="607154" cy="50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807" t="3226" r="1754" b="3226"/>
          <a:stretch>
            <a:fillRect/>
          </a:stretch>
        </p:blipFill>
        <p:spPr bwMode="auto">
          <a:xfrm rot="10800000">
            <a:off x="7747188" y="7101935"/>
            <a:ext cx="600135" cy="51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920" t="3292" r="3650" b="4527"/>
          <a:stretch>
            <a:fillRect/>
          </a:stretch>
        </p:blipFill>
        <p:spPr bwMode="auto">
          <a:xfrm rot="5179084">
            <a:off x="7180610" y="7706192"/>
            <a:ext cx="569984" cy="49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867" t="3239" r="2509" b="2834"/>
          <a:stretch>
            <a:fillRect/>
          </a:stretch>
        </p:blipFill>
        <p:spPr bwMode="auto">
          <a:xfrm rot="19464828">
            <a:off x="7942358" y="8202700"/>
            <a:ext cx="593334" cy="52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6" name="Connecteur droit 95"/>
          <p:cNvCxnSpPr/>
          <p:nvPr/>
        </p:nvCxnSpPr>
        <p:spPr>
          <a:xfrm>
            <a:off x="4814211" y="2596013"/>
            <a:ext cx="3210601" cy="53948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 flipH="1">
            <a:off x="7981612" y="2584163"/>
            <a:ext cx="3274768" cy="544064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 flipH="1">
            <a:off x="8005011" y="7981612"/>
            <a:ext cx="6320401" cy="1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/>
          <p:nvPr/>
        </p:nvCxnSpPr>
        <p:spPr>
          <a:xfrm flipV="1">
            <a:off x="4748212" y="8024812"/>
            <a:ext cx="3233400" cy="534330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>
            <a:off x="7269153" y="1038701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2" name="ZoneTexte 101"/>
          <p:cNvSpPr txBox="1"/>
          <p:nvPr/>
        </p:nvSpPr>
        <p:spPr>
          <a:xfrm rot="5400000">
            <a:off x="4294782" y="7989653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3" name="ZoneTexte 102"/>
          <p:cNvSpPr txBox="1"/>
          <p:nvPr/>
        </p:nvSpPr>
        <p:spPr>
          <a:xfrm rot="10800000">
            <a:off x="6707638" y="510461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4" name="ZoneTexte 103"/>
          <p:cNvSpPr txBox="1"/>
          <p:nvPr/>
        </p:nvSpPr>
        <p:spPr>
          <a:xfrm rot="16200000">
            <a:off x="9544051" y="747055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20683902">
            <a:off x="8341213" y="9897093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cxnSp>
        <p:nvCxnSpPr>
          <p:cNvPr id="34" name="Connecteur droit 33"/>
          <p:cNvCxnSpPr/>
          <p:nvPr/>
        </p:nvCxnSpPr>
        <p:spPr>
          <a:xfrm flipV="1">
            <a:off x="7521472" y="7962690"/>
            <a:ext cx="522328" cy="83388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521472" y="7155936"/>
            <a:ext cx="503940" cy="82746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V="1">
            <a:off x="8005011" y="7110138"/>
            <a:ext cx="523987" cy="89619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8024812" y="8006332"/>
            <a:ext cx="101316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19225193">
            <a:off x="9256371" y="9323850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48" name="ZoneTexte 47"/>
          <p:cNvSpPr txBox="1"/>
          <p:nvPr/>
        </p:nvSpPr>
        <p:spPr>
          <a:xfrm rot="816903">
            <a:off x="7147519" y="9154850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sp>
        <p:nvSpPr>
          <p:cNvPr id="49" name="ZoneTexte 48"/>
          <p:cNvSpPr txBox="1"/>
          <p:nvPr/>
        </p:nvSpPr>
        <p:spPr>
          <a:xfrm rot="20765773">
            <a:off x="7909910" y="9171923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grpSp>
        <p:nvGrpSpPr>
          <p:cNvPr id="50" name="Groupe 49"/>
          <p:cNvGrpSpPr/>
          <p:nvPr/>
        </p:nvGrpSpPr>
        <p:grpSpPr>
          <a:xfrm rot="14296163">
            <a:off x="9412899" y="8186984"/>
            <a:ext cx="755599" cy="578414"/>
            <a:chOff x="3997752" y="3985066"/>
            <a:chExt cx="319830" cy="326442"/>
          </a:xfrm>
        </p:grpSpPr>
        <p:pic>
          <p:nvPicPr>
            <p:cNvPr id="51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52" name="ZoneTexte 51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grpSp>
        <p:nvGrpSpPr>
          <p:cNvPr id="53" name="Groupe 52"/>
          <p:cNvGrpSpPr/>
          <p:nvPr/>
        </p:nvGrpSpPr>
        <p:grpSpPr>
          <a:xfrm rot="19502929">
            <a:off x="7135320" y="9484484"/>
            <a:ext cx="755599" cy="578414"/>
            <a:chOff x="3997752" y="3985066"/>
            <a:chExt cx="319830" cy="326442"/>
          </a:xfrm>
        </p:grpSpPr>
        <p:pic>
          <p:nvPicPr>
            <p:cNvPr id="54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55" name="ZoneTexte 54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12160138">
            <a:off x="8308450" y="5573155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57" name="ZoneTexte 56"/>
          <p:cNvSpPr txBox="1"/>
          <p:nvPr/>
        </p:nvSpPr>
        <p:spPr>
          <a:xfrm rot="15329201">
            <a:off x="9405719" y="6738395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  <a:endParaRPr lang="fr-FR" sz="9600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58" name="ZoneTexte 57"/>
          <p:cNvSpPr txBox="1"/>
          <p:nvPr/>
        </p:nvSpPr>
        <p:spPr>
          <a:xfrm rot="13504368">
            <a:off x="8868657" y="5832716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  <a:endParaRPr lang="fr-FR" sz="9600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59" name="ZoneTexte 58"/>
          <p:cNvSpPr txBox="1"/>
          <p:nvPr/>
        </p:nvSpPr>
        <p:spPr>
          <a:xfrm rot="2657428">
            <a:off x="6187515" y="8517528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  <a:endParaRPr lang="fr-FR" sz="9600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60" name="ZoneTexte 59"/>
          <p:cNvSpPr txBox="1"/>
          <p:nvPr/>
        </p:nvSpPr>
        <p:spPr>
          <a:xfrm rot="9743526">
            <a:off x="7051455" y="5421245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  <a:endParaRPr lang="fr-FR" sz="9600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61" name="ZoneTexte 60"/>
          <p:cNvSpPr txBox="1"/>
          <p:nvPr/>
        </p:nvSpPr>
        <p:spPr>
          <a:xfrm rot="8005233">
            <a:off x="6222268" y="6790126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grpSp>
        <p:nvGrpSpPr>
          <p:cNvPr id="62" name="Groupe 61"/>
          <p:cNvGrpSpPr/>
          <p:nvPr/>
        </p:nvGrpSpPr>
        <p:grpSpPr>
          <a:xfrm rot="4912260">
            <a:off x="6230889" y="6265900"/>
            <a:ext cx="755599" cy="578414"/>
            <a:chOff x="3997752" y="3985066"/>
            <a:chExt cx="319830" cy="326442"/>
          </a:xfrm>
        </p:grpSpPr>
        <p:pic>
          <p:nvPicPr>
            <p:cNvPr id="63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64" name="ZoneTexte 63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4570038">
            <a:off x="5516319" y="8324800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grpSp>
        <p:nvGrpSpPr>
          <p:cNvPr id="67" name="Groupe 66"/>
          <p:cNvGrpSpPr/>
          <p:nvPr/>
        </p:nvGrpSpPr>
        <p:grpSpPr>
          <a:xfrm rot="4068240">
            <a:off x="5812951" y="7191468"/>
            <a:ext cx="755599" cy="578414"/>
            <a:chOff x="3997752" y="3985066"/>
            <a:chExt cx="319830" cy="326442"/>
          </a:xfrm>
        </p:grpSpPr>
        <p:pic>
          <p:nvPicPr>
            <p:cNvPr id="69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70" name="ZoneTexte 69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grpSp>
        <p:nvGrpSpPr>
          <p:cNvPr id="72" name="Groupe 71"/>
          <p:cNvGrpSpPr/>
          <p:nvPr/>
        </p:nvGrpSpPr>
        <p:grpSpPr>
          <a:xfrm rot="8809915">
            <a:off x="8121481" y="6063833"/>
            <a:ext cx="755599" cy="578414"/>
            <a:chOff x="3997752" y="3985066"/>
            <a:chExt cx="319830" cy="326442"/>
          </a:xfrm>
        </p:grpSpPr>
        <p:pic>
          <p:nvPicPr>
            <p:cNvPr id="73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75" name="ZoneTexte 74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sp>
        <p:nvSpPr>
          <p:cNvPr id="79" name="ZoneTexte 78"/>
          <p:cNvSpPr txBox="1"/>
          <p:nvPr/>
        </p:nvSpPr>
        <p:spPr>
          <a:xfrm rot="865371">
            <a:off x="5414462" y="10854907"/>
            <a:ext cx="3084090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SSH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7-12: 5$</a:t>
            </a:r>
          </a:p>
        </p:txBody>
      </p:sp>
      <p:sp>
        <p:nvSpPr>
          <p:cNvPr id="80" name="Rectangle 79"/>
          <p:cNvSpPr/>
          <p:nvPr/>
        </p:nvSpPr>
        <p:spPr>
          <a:xfrm rot="882835">
            <a:off x="5927099" y="11443286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81" name="Rectangle 80"/>
          <p:cNvSpPr/>
          <p:nvPr/>
        </p:nvSpPr>
        <p:spPr>
          <a:xfrm rot="924640">
            <a:off x="5069419" y="12736267"/>
            <a:ext cx="2964829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swap, PEB</a:t>
            </a:r>
          </a:p>
        </p:txBody>
      </p:sp>
      <p:sp>
        <p:nvSpPr>
          <p:cNvPr id="83" name="ZoneTexte 82"/>
          <p:cNvSpPr txBox="1"/>
          <p:nvPr/>
        </p:nvSpPr>
        <p:spPr>
          <a:xfrm rot="20804746">
            <a:off x="7247796" y="10842246"/>
            <a:ext cx="3475685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Journal</a:t>
            </a:r>
          </a:p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Physics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6-12: 6$</a:t>
            </a:r>
          </a:p>
        </p:txBody>
      </p:sp>
      <p:sp>
        <p:nvSpPr>
          <p:cNvPr id="85" name="Rectangle 84"/>
          <p:cNvSpPr/>
          <p:nvPr/>
        </p:nvSpPr>
        <p:spPr>
          <a:xfrm rot="20843002">
            <a:off x="8028004" y="11745877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77" name="Rectangle 76"/>
          <p:cNvSpPr/>
          <p:nvPr/>
        </p:nvSpPr>
        <p:spPr>
          <a:xfrm rot="20713999">
            <a:off x="8059257" y="12685010"/>
            <a:ext cx="2881090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TDM, DDP, stat, swap,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PEB</a:t>
            </a:r>
          </a:p>
        </p:txBody>
      </p:sp>
      <p:sp>
        <p:nvSpPr>
          <p:cNvPr id="86" name="ZoneTexte 85"/>
          <p:cNvSpPr txBox="1"/>
          <p:nvPr/>
        </p:nvSpPr>
        <p:spPr>
          <a:xfrm rot="18859878">
            <a:off x="9796632" y="9826006"/>
            <a:ext cx="1814622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STM</a:t>
            </a:r>
            <a:endParaRPr lang="fr-FR" sz="1000" b="1" dirty="0">
              <a:solidFill>
                <a:schemeClr val="bg1"/>
              </a:solidFill>
            </a:endParaRP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FTE 1-6: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FTE 6-12: 7$</a:t>
            </a:r>
          </a:p>
        </p:txBody>
      </p:sp>
      <p:sp>
        <p:nvSpPr>
          <p:cNvPr id="88" name="Rectangle 87"/>
          <p:cNvSpPr/>
          <p:nvPr/>
        </p:nvSpPr>
        <p:spPr>
          <a:xfrm rot="18871308">
            <a:off x="10520077" y="11068038"/>
            <a:ext cx="2760537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PEB</a:t>
            </a:r>
          </a:p>
        </p:txBody>
      </p:sp>
      <p:sp>
        <p:nvSpPr>
          <p:cNvPr id="89" name="Rectangle 88"/>
          <p:cNvSpPr/>
          <p:nvPr/>
        </p:nvSpPr>
        <p:spPr>
          <a:xfrm rot="18797269">
            <a:off x="9932199" y="10987419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90" name="ZoneTexte 89"/>
          <p:cNvSpPr txBox="1"/>
          <p:nvPr/>
        </p:nvSpPr>
        <p:spPr>
          <a:xfrm rot="16924421">
            <a:off x="10395700" y="8192669"/>
            <a:ext cx="2357740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Finance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6-12: 5$</a:t>
            </a:r>
          </a:p>
        </p:txBody>
      </p:sp>
      <p:sp>
        <p:nvSpPr>
          <p:cNvPr id="91" name="Rectangle 90"/>
          <p:cNvSpPr/>
          <p:nvPr/>
        </p:nvSpPr>
        <p:spPr>
          <a:xfrm rot="17189754">
            <a:off x="12023112" y="8637832"/>
            <a:ext cx="2571638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PEB</a:t>
            </a:r>
          </a:p>
        </p:txBody>
      </p:sp>
      <p:sp>
        <p:nvSpPr>
          <p:cNvPr id="100" name="Rectangle 99"/>
          <p:cNvSpPr/>
          <p:nvPr/>
        </p:nvSpPr>
        <p:spPr>
          <a:xfrm rot="17016453">
            <a:off x="11273062" y="9463189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2" name="Ellipse 1"/>
          <p:cNvSpPr/>
          <p:nvPr/>
        </p:nvSpPr>
        <p:spPr>
          <a:xfrm>
            <a:off x="6665812" y="123682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Ellipse 105"/>
          <p:cNvSpPr/>
          <p:nvPr/>
        </p:nvSpPr>
        <p:spPr>
          <a:xfrm>
            <a:off x="9104212" y="123682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Ellipse 106"/>
          <p:cNvSpPr/>
          <p:nvPr/>
        </p:nvSpPr>
        <p:spPr>
          <a:xfrm>
            <a:off x="11149012" y="110728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Ellipse 107"/>
          <p:cNvSpPr/>
          <p:nvPr/>
        </p:nvSpPr>
        <p:spPr>
          <a:xfrm>
            <a:off x="12368212" y="90154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ZoneTexte 108"/>
          <p:cNvSpPr txBox="1"/>
          <p:nvPr/>
        </p:nvSpPr>
        <p:spPr>
          <a:xfrm rot="15477581">
            <a:off x="10446216" y="6239377"/>
            <a:ext cx="2378347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Jewel</a:t>
            </a:r>
            <a:r>
              <a:rPr lang="fr-FR" sz="2000" b="1" dirty="0">
                <a:solidFill>
                  <a:schemeClr val="bg1"/>
                </a:solidFill>
              </a:rPr>
              <a:t> Journal collection</a:t>
            </a:r>
          </a:p>
          <a:p>
            <a:pPr algn="ctr"/>
            <a:endParaRPr lang="fr-FR" sz="7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1-4: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5-8: 6$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FTE 9-12: 8$</a:t>
            </a:r>
          </a:p>
        </p:txBody>
      </p:sp>
      <p:sp>
        <p:nvSpPr>
          <p:cNvPr id="110" name="Rectangle 109"/>
          <p:cNvSpPr/>
          <p:nvPr/>
        </p:nvSpPr>
        <p:spPr>
          <a:xfrm rot="15508400">
            <a:off x="12057589" y="5898675"/>
            <a:ext cx="2635862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stat,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DDP,  PEB</a:t>
            </a:r>
          </a:p>
        </p:txBody>
      </p:sp>
      <p:sp>
        <p:nvSpPr>
          <p:cNvPr id="111" name="Rectangle 110"/>
          <p:cNvSpPr/>
          <p:nvPr/>
        </p:nvSpPr>
        <p:spPr>
          <a:xfrm rot="15617101">
            <a:off x="11505855" y="7437207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12" name="ZoneTexte 111"/>
          <p:cNvSpPr txBox="1"/>
          <p:nvPr/>
        </p:nvSpPr>
        <p:spPr>
          <a:xfrm rot="19749907">
            <a:off x="10092471" y="13090767"/>
            <a:ext cx="2322949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defPPr>
              <a:defRPr lang="en-US"/>
            </a:defPPr>
            <a:lvl1pPr>
              <a:defRPr sz="1100">
                <a:effectLst>
                  <a:glow rad="139700">
                    <a:schemeClr val="bg1">
                      <a:alpha val="65000"/>
                    </a:schemeClr>
                  </a:glow>
                </a:effectLst>
              </a:defRPr>
            </a:lvl1pPr>
          </a:lstStyle>
          <a:p>
            <a:pPr algn="ctr"/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Red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</a:t>
            </a:r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Publishing</a:t>
            </a:r>
            <a:endParaRPr lang="fr-FR" sz="2000" dirty="0">
              <a:effectLst>
                <a:glow rad="139700">
                  <a:schemeClr val="bg1">
                    <a:lumMod val="75000"/>
                    <a:alpha val="65000"/>
                  </a:schemeClr>
                </a:glow>
              </a:effectLst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12444412" y="6742012"/>
            <a:ext cx="216000" cy="216000"/>
          </a:xfrm>
          <a:prstGeom prst="ellipse">
            <a:avLst/>
          </a:prstGeom>
          <a:solidFill>
            <a:srgbClr val="F9E6B5"/>
          </a:solidFill>
          <a:ln>
            <a:noFill/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ZoneTexte 113"/>
          <p:cNvSpPr txBox="1"/>
          <p:nvPr/>
        </p:nvSpPr>
        <p:spPr>
          <a:xfrm rot="14364523">
            <a:off x="11984315" y="4533162"/>
            <a:ext cx="2527450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Shiny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</a:t>
            </a:r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Scientific</a:t>
            </a:r>
            <a:endParaRPr lang="fr-FR" sz="2000" dirty="0">
              <a:effectLst>
                <a:glow rad="139700">
                  <a:schemeClr val="bg1">
                    <a:lumMod val="75000"/>
                    <a:alpha val="65000"/>
                  </a:schemeClr>
                </a:glow>
              </a:effectLst>
            </a:endParaRPr>
          </a:p>
        </p:txBody>
      </p:sp>
      <p:sp>
        <p:nvSpPr>
          <p:cNvPr id="115" name="ZoneTexte 114"/>
          <p:cNvSpPr txBox="1"/>
          <p:nvPr/>
        </p:nvSpPr>
        <p:spPr>
          <a:xfrm rot="13787478">
            <a:off x="9351394" y="4576398"/>
            <a:ext cx="2700338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Pearl Journal collection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1-4: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5-8: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9-12: 6$</a:t>
            </a:r>
          </a:p>
        </p:txBody>
      </p:sp>
      <p:sp>
        <p:nvSpPr>
          <p:cNvPr id="116" name="Rectangle 115"/>
          <p:cNvSpPr/>
          <p:nvPr/>
        </p:nvSpPr>
        <p:spPr>
          <a:xfrm rot="13785463">
            <a:off x="10658474" y="3333430"/>
            <a:ext cx="2837732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stat,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DDP,  PEB</a:t>
            </a:r>
          </a:p>
        </p:txBody>
      </p:sp>
      <p:sp>
        <p:nvSpPr>
          <p:cNvPr id="117" name="Rectangle 116"/>
          <p:cNvSpPr/>
          <p:nvPr/>
        </p:nvSpPr>
        <p:spPr>
          <a:xfrm rot="14159433">
            <a:off x="10884130" y="5623390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21" name="Ellipse 120"/>
          <p:cNvSpPr/>
          <p:nvPr/>
        </p:nvSpPr>
        <p:spPr>
          <a:xfrm>
            <a:off x="11301412" y="4595812"/>
            <a:ext cx="216000" cy="216000"/>
          </a:xfrm>
          <a:prstGeom prst="ellipse">
            <a:avLst/>
          </a:prstGeom>
          <a:solidFill>
            <a:srgbClr val="F9E6B5"/>
          </a:solidFill>
          <a:ln>
            <a:noFill/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ZoneTexte 121"/>
          <p:cNvSpPr txBox="1"/>
          <p:nvPr/>
        </p:nvSpPr>
        <p:spPr>
          <a:xfrm rot="10800000">
            <a:off x="6206058" y="1624012"/>
            <a:ext cx="3826173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Purple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Science Society</a:t>
            </a:r>
          </a:p>
        </p:txBody>
      </p:sp>
      <p:sp>
        <p:nvSpPr>
          <p:cNvPr id="123" name="ZoneTexte 122"/>
          <p:cNvSpPr txBox="1"/>
          <p:nvPr/>
        </p:nvSpPr>
        <p:spPr>
          <a:xfrm rot="11664290">
            <a:off x="7884418" y="3649531"/>
            <a:ext cx="2282344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Purple</a:t>
            </a:r>
            <a:r>
              <a:rPr lang="fr-FR" sz="2000" b="1" dirty="0">
                <a:solidFill>
                  <a:schemeClr val="bg1"/>
                </a:solidFill>
              </a:rPr>
              <a:t> Math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endParaRPr lang="fr-FR" sz="1000" b="1" dirty="0">
              <a:solidFill>
                <a:schemeClr val="bg1"/>
              </a:solidFill>
            </a:endParaRP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1-7: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8-12: 4$</a:t>
            </a:r>
          </a:p>
        </p:txBody>
      </p:sp>
      <p:sp>
        <p:nvSpPr>
          <p:cNvPr id="124" name="Rectangle 123"/>
          <p:cNvSpPr/>
          <p:nvPr/>
        </p:nvSpPr>
        <p:spPr>
          <a:xfrm rot="11711217">
            <a:off x="8152137" y="1820454"/>
            <a:ext cx="2865480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endParaRPr lang="fr-FR" sz="1800" dirty="0">
              <a:solidFill>
                <a:schemeClr val="bg1"/>
              </a:solidFill>
            </a:endParaRP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DDP,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 PEB, no DRM</a:t>
            </a:r>
          </a:p>
        </p:txBody>
      </p:sp>
      <p:sp>
        <p:nvSpPr>
          <p:cNvPr id="125" name="Rectangle 124"/>
          <p:cNvSpPr/>
          <p:nvPr/>
        </p:nvSpPr>
        <p:spPr>
          <a:xfrm rot="11729743">
            <a:off x="9459458" y="4162604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26" name="Ellipse 125"/>
          <p:cNvSpPr/>
          <p:nvPr/>
        </p:nvSpPr>
        <p:spPr>
          <a:xfrm>
            <a:off x="9167812" y="3376612"/>
            <a:ext cx="216000" cy="216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39700">
              <a:srgbClr val="9966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ZoneTexte 126"/>
          <p:cNvSpPr txBox="1"/>
          <p:nvPr/>
        </p:nvSpPr>
        <p:spPr>
          <a:xfrm rot="9669441">
            <a:off x="5972632" y="3750777"/>
            <a:ext cx="2241121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Purple</a:t>
            </a:r>
            <a:r>
              <a:rPr lang="fr-FR" sz="2000" b="1" dirty="0">
                <a:solidFill>
                  <a:schemeClr val="bg1"/>
                </a:solidFill>
              </a:rPr>
              <a:t> Stat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1-7: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FTE 8-12: 4$</a:t>
            </a:r>
          </a:p>
        </p:txBody>
      </p:sp>
      <p:sp>
        <p:nvSpPr>
          <p:cNvPr id="128" name="Rectangle 127"/>
          <p:cNvSpPr/>
          <p:nvPr/>
        </p:nvSpPr>
        <p:spPr>
          <a:xfrm rot="9823138">
            <a:off x="7254902" y="3847662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29" name="Rectangle 128"/>
          <p:cNvSpPr/>
          <p:nvPr/>
        </p:nvSpPr>
        <p:spPr>
          <a:xfrm rot="9783590">
            <a:off x="5085446" y="1893436"/>
            <a:ext cx="2808645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endParaRPr lang="fr-FR" sz="1800" dirty="0">
              <a:solidFill>
                <a:schemeClr val="bg1"/>
              </a:solidFill>
            </a:endParaRP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DDP,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 PEB, no DRM</a:t>
            </a:r>
          </a:p>
        </p:txBody>
      </p:sp>
      <p:sp>
        <p:nvSpPr>
          <p:cNvPr id="130" name="Ellipse 129"/>
          <p:cNvSpPr/>
          <p:nvPr/>
        </p:nvSpPr>
        <p:spPr>
          <a:xfrm>
            <a:off x="6742012" y="3452812"/>
            <a:ext cx="216000" cy="216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39700">
              <a:srgbClr val="9966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1" name="ZoneTexte 130"/>
          <p:cNvSpPr txBox="1"/>
          <p:nvPr/>
        </p:nvSpPr>
        <p:spPr>
          <a:xfrm rot="5400000">
            <a:off x="850208" y="7858094"/>
            <a:ext cx="1942165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defPPr>
              <a:defRPr lang="en-US"/>
            </a:defPPr>
            <a:lvl1pPr>
              <a:defRPr sz="1100">
                <a:effectLst>
                  <a:glow rad="139700">
                    <a:schemeClr val="bg1">
                      <a:alpha val="65000"/>
                    </a:schemeClr>
                  </a:glow>
                </a:effectLst>
              </a:defRPr>
            </a:lvl1pPr>
          </a:lstStyle>
          <a:p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Scholarly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Blue</a:t>
            </a:r>
          </a:p>
        </p:txBody>
      </p:sp>
      <p:sp>
        <p:nvSpPr>
          <p:cNvPr id="132" name="ZoneTexte 131"/>
          <p:cNvSpPr txBox="1"/>
          <p:nvPr/>
        </p:nvSpPr>
        <p:spPr>
          <a:xfrm rot="2811860">
            <a:off x="3987405" y="9662687"/>
            <a:ext cx="2733161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Ref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Works </a:t>
            </a:r>
            <a:r>
              <a:rPr lang="fr-FR" sz="2000" b="1" dirty="0">
                <a:solidFill>
                  <a:schemeClr val="bg1"/>
                </a:solidFill>
              </a:rPr>
              <a:t>STM</a:t>
            </a:r>
          </a:p>
          <a:p>
            <a:pPr algn="ctr"/>
            <a:endParaRPr lang="fr-FR" sz="6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FTE 6-10: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11-12: 5$</a:t>
            </a:r>
          </a:p>
        </p:txBody>
      </p:sp>
      <p:sp>
        <p:nvSpPr>
          <p:cNvPr id="133" name="Rectangle 132"/>
          <p:cNvSpPr/>
          <p:nvPr/>
        </p:nvSpPr>
        <p:spPr>
          <a:xfrm rot="2781513">
            <a:off x="2464795" y="11029304"/>
            <a:ext cx="3102063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 </a:t>
            </a:r>
            <a:endParaRPr lang="fr-FR" sz="1800" dirty="0" smtClean="0">
              <a:solidFill>
                <a:schemeClr val="bg1"/>
              </a:solidFill>
            </a:endParaRPr>
          </a:p>
          <a:p>
            <a:pPr algn="ctr"/>
            <a:r>
              <a:rPr lang="fr-FR" sz="1800" dirty="0" smtClean="0">
                <a:solidFill>
                  <a:schemeClr val="bg1"/>
                </a:solidFill>
              </a:rPr>
              <a:t>TDM</a:t>
            </a:r>
            <a:r>
              <a:rPr lang="fr-FR" sz="1800" dirty="0">
                <a:solidFill>
                  <a:schemeClr val="bg1"/>
                </a:solidFill>
              </a:rPr>
              <a:t>, stat, PEB,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swap,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 </a:t>
            </a:r>
          </a:p>
        </p:txBody>
      </p:sp>
      <p:sp>
        <p:nvSpPr>
          <p:cNvPr id="134" name="Rectangle 133"/>
          <p:cNvSpPr/>
          <p:nvPr/>
        </p:nvSpPr>
        <p:spPr>
          <a:xfrm rot="3139014">
            <a:off x="4449515" y="9906562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35" name="Ellipse 134"/>
          <p:cNvSpPr/>
          <p:nvPr/>
        </p:nvSpPr>
        <p:spPr>
          <a:xfrm>
            <a:off x="4595812" y="110728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6" name="ZoneTexte 135"/>
          <p:cNvSpPr txBox="1"/>
          <p:nvPr/>
        </p:nvSpPr>
        <p:spPr>
          <a:xfrm rot="4382703">
            <a:off x="3056769" y="8051407"/>
            <a:ext cx="2762266" cy="171858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SSH</a:t>
            </a: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</a:t>
            </a:r>
            <a:r>
              <a:rPr lang="fr-FR" sz="1800" dirty="0" smtClean="0">
                <a:solidFill>
                  <a:schemeClr val="bg1"/>
                </a:solidFill>
              </a:rPr>
              <a:t>  </a:t>
            </a:r>
            <a:r>
              <a:rPr lang="fr-FR" sz="1800" dirty="0">
                <a:solidFill>
                  <a:schemeClr val="bg1"/>
                </a:solidFill>
              </a:rPr>
              <a:t>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</a:t>
            </a:r>
            <a:r>
              <a:rPr lang="fr-FR" sz="1800" dirty="0" smtClean="0">
                <a:solidFill>
                  <a:schemeClr val="bg1"/>
                </a:solidFill>
              </a:rPr>
              <a:t>    </a:t>
            </a:r>
            <a:r>
              <a:rPr lang="fr-FR" sz="1800" dirty="0">
                <a:solidFill>
                  <a:schemeClr val="bg1"/>
                </a:solidFill>
              </a:rPr>
              <a:t>FTE 6-10: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</a:t>
            </a:r>
            <a:r>
              <a:rPr lang="fr-FR" sz="1800" dirty="0" smtClean="0">
                <a:solidFill>
                  <a:schemeClr val="bg1"/>
                </a:solidFill>
              </a:rPr>
              <a:t>   </a:t>
            </a:r>
            <a:r>
              <a:rPr lang="fr-FR" sz="1800" dirty="0">
                <a:solidFill>
                  <a:schemeClr val="bg1"/>
                </a:solidFill>
              </a:rPr>
              <a:t>FTE 11-12: 7$</a:t>
            </a:r>
          </a:p>
        </p:txBody>
      </p:sp>
      <p:sp>
        <p:nvSpPr>
          <p:cNvPr id="137" name="Rectangle 136"/>
          <p:cNvSpPr/>
          <p:nvPr/>
        </p:nvSpPr>
        <p:spPr>
          <a:xfrm rot="4376721">
            <a:off x="1221788" y="8770963"/>
            <a:ext cx="2761228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smtClean="0">
                <a:solidFill>
                  <a:schemeClr val="bg1"/>
                </a:solidFill>
              </a:rPr>
              <a:t>swap</a:t>
            </a:r>
            <a:r>
              <a:rPr lang="fr-FR" sz="1800" dirty="0">
                <a:solidFill>
                  <a:schemeClr val="bg1"/>
                </a:solidFill>
              </a:rPr>
              <a:t>, PEB, no DRM</a:t>
            </a:r>
          </a:p>
        </p:txBody>
      </p:sp>
      <p:sp>
        <p:nvSpPr>
          <p:cNvPr id="138" name="Rectangle 137"/>
          <p:cNvSpPr/>
          <p:nvPr/>
        </p:nvSpPr>
        <p:spPr>
          <a:xfrm rot="4453136">
            <a:off x="3804850" y="8129206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39" name="Ellipse 138"/>
          <p:cNvSpPr/>
          <p:nvPr/>
        </p:nvSpPr>
        <p:spPr>
          <a:xfrm>
            <a:off x="3313012" y="90154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0" name="ZoneTexte 139"/>
          <p:cNvSpPr txBox="1"/>
          <p:nvPr/>
        </p:nvSpPr>
        <p:spPr>
          <a:xfrm rot="6448462">
            <a:off x="3119979" y="6055724"/>
            <a:ext cx="2561214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r>
              <a:rPr lang="fr-FR" sz="2000" b="1" dirty="0">
                <a:solidFill>
                  <a:schemeClr val="bg1"/>
                </a:solidFill>
              </a:rPr>
              <a:t> Arts&amp;</a:t>
            </a:r>
            <a:r>
              <a:rPr lang="fr-FR" sz="2000" b="1" dirty="0" err="1">
                <a:solidFill>
                  <a:schemeClr val="bg1"/>
                </a:solidFill>
              </a:rPr>
              <a:t>Laws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 FTE 6-10: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  FTE 11-12: 5$</a:t>
            </a:r>
          </a:p>
        </p:txBody>
      </p:sp>
      <p:sp>
        <p:nvSpPr>
          <p:cNvPr id="141" name="Rectangle 140"/>
          <p:cNvSpPr/>
          <p:nvPr/>
        </p:nvSpPr>
        <p:spPr>
          <a:xfrm rot="6298899">
            <a:off x="1164892" y="5956246"/>
            <a:ext cx="2846731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no DRM</a:t>
            </a:r>
          </a:p>
          <a:p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DDP, swap,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 PEB</a:t>
            </a:r>
          </a:p>
        </p:txBody>
      </p:sp>
      <p:sp>
        <p:nvSpPr>
          <p:cNvPr id="142" name="Rectangle 141"/>
          <p:cNvSpPr/>
          <p:nvPr/>
        </p:nvSpPr>
        <p:spPr>
          <a:xfrm rot="6558676">
            <a:off x="4087979" y="6035126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43" name="Ellipse 142"/>
          <p:cNvSpPr/>
          <p:nvPr/>
        </p:nvSpPr>
        <p:spPr>
          <a:xfrm>
            <a:off x="3224212" y="66532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4" name="ZoneTexte 143"/>
          <p:cNvSpPr txBox="1"/>
          <p:nvPr/>
        </p:nvSpPr>
        <p:spPr>
          <a:xfrm rot="7948614">
            <a:off x="4296777" y="4563700"/>
            <a:ext cx="2140745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spc="-100" dirty="0">
                <a:solidFill>
                  <a:schemeClr val="bg1"/>
                </a:solidFill>
              </a:rPr>
              <a:t>Blue </a:t>
            </a:r>
            <a:r>
              <a:rPr lang="fr-FR" sz="2000" b="1" spc="-100" dirty="0" err="1" smtClean="0">
                <a:solidFill>
                  <a:schemeClr val="bg1"/>
                </a:solidFill>
              </a:rPr>
              <a:t>Journals</a:t>
            </a:r>
            <a:endParaRPr lang="fr-FR" sz="2000" b="1" spc="-100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spc="-100" dirty="0" smtClean="0">
                <a:solidFill>
                  <a:schemeClr val="bg1"/>
                </a:solidFill>
              </a:rPr>
              <a:t> </a:t>
            </a:r>
            <a:r>
              <a:rPr lang="fr-FR" sz="2000" b="1" spc="-100" dirty="0">
                <a:solidFill>
                  <a:schemeClr val="bg1"/>
                </a:solidFill>
              </a:rPr>
              <a:t>STM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 smtClean="0">
                <a:solidFill>
                  <a:schemeClr val="bg1"/>
                </a:solidFill>
              </a:rPr>
              <a:t>     </a:t>
            </a:r>
            <a:r>
              <a:rPr lang="fr-FR" sz="1800" dirty="0">
                <a:solidFill>
                  <a:schemeClr val="bg1"/>
                </a:solidFill>
              </a:rPr>
              <a:t>FTE 1-5: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smtClean="0">
                <a:solidFill>
                  <a:schemeClr val="bg1"/>
                </a:solidFill>
              </a:rPr>
              <a:t>       FTE </a:t>
            </a:r>
            <a:r>
              <a:rPr lang="fr-FR" sz="1800" dirty="0">
                <a:solidFill>
                  <a:schemeClr val="bg1"/>
                </a:solidFill>
              </a:rPr>
              <a:t>6-10: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</a:t>
            </a:r>
            <a:r>
              <a:rPr lang="fr-FR" sz="1800" dirty="0" smtClean="0">
                <a:solidFill>
                  <a:schemeClr val="bg1"/>
                </a:solidFill>
              </a:rPr>
              <a:t>       </a:t>
            </a:r>
            <a:r>
              <a:rPr lang="fr-FR" sz="1800" dirty="0">
                <a:solidFill>
                  <a:schemeClr val="bg1"/>
                </a:solidFill>
              </a:rPr>
              <a:t>FTE 11-12: 7$</a:t>
            </a:r>
          </a:p>
        </p:txBody>
      </p:sp>
      <p:sp>
        <p:nvSpPr>
          <p:cNvPr id="145" name="Rectangle 144"/>
          <p:cNvSpPr/>
          <p:nvPr/>
        </p:nvSpPr>
        <p:spPr>
          <a:xfrm rot="8067339">
            <a:off x="2438333" y="3388613"/>
            <a:ext cx="3116895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stat,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PEB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swap, TDM, no DRM</a:t>
            </a:r>
          </a:p>
        </p:txBody>
      </p:sp>
      <p:sp>
        <p:nvSpPr>
          <p:cNvPr id="146" name="Rectangle 145"/>
          <p:cNvSpPr/>
          <p:nvPr/>
        </p:nvSpPr>
        <p:spPr>
          <a:xfrm rot="7925781">
            <a:off x="5376389" y="4453328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47" name="Ellipse 146"/>
          <p:cNvSpPr/>
          <p:nvPr/>
        </p:nvSpPr>
        <p:spPr>
          <a:xfrm>
            <a:off x="4532212" y="45196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8" name="Rectangle 117"/>
          <p:cNvSpPr/>
          <p:nvPr/>
        </p:nvSpPr>
        <p:spPr>
          <a:xfrm>
            <a:off x="2614612" y="15492411"/>
            <a:ext cx="135874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500" dirty="0" smtClean="0"/>
              <a:t>by Manon </a:t>
            </a:r>
            <a:r>
              <a:rPr lang="fr-FR" sz="1500" dirty="0" err="1" smtClean="0"/>
              <a:t>Velasco</a:t>
            </a:r>
            <a:r>
              <a:rPr lang="fr-FR" sz="1500" dirty="0" smtClean="0"/>
              <a:t>. 2020. </a:t>
            </a:r>
            <a:r>
              <a:rPr lang="fr-FR" sz="1500" dirty="0" smtClean="0"/>
              <a:t>Cette œuvre est mise à disposition sous licence Attribution - Pas d’Utilisation Commerciale - Partage dans les Mêmes Conditions 3.0 Suisse. </a:t>
            </a:r>
            <a:endParaRPr lang="fr-FR" sz="1500" dirty="0" smtClean="0"/>
          </a:p>
          <a:p>
            <a:r>
              <a:rPr lang="fr-FR" sz="1500" dirty="0" smtClean="0"/>
              <a:t>Pour </a:t>
            </a:r>
            <a:r>
              <a:rPr lang="fr-FR" sz="1500" dirty="0" smtClean="0"/>
              <a:t>voir une copie de cette licence, visitez http://creativecommons.org/licenses/by-nc-sa/3.0/ch/</a:t>
            </a:r>
            <a:endParaRPr lang="fr-FR" sz="1500" dirty="0"/>
          </a:p>
        </p:txBody>
      </p:sp>
      <p:pic>
        <p:nvPicPr>
          <p:cNvPr id="2053" name="Picture 5" descr="F:\Cours_Celine\jeu_negociation_trap\Cc-by-nc-sa_icon.sv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212" y="15225712"/>
            <a:ext cx="2286000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765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Personnalisé</PresentationFormat>
  <Paragraphs>120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Diego</dc:creator>
  <cp:lastModifiedBy>Velasco</cp:lastModifiedBy>
  <cp:revision>199</cp:revision>
  <cp:lastPrinted>2019-11-13T16:08:52Z</cp:lastPrinted>
  <dcterms:created xsi:type="dcterms:W3CDTF">2006-08-16T00:00:00Z</dcterms:created>
  <dcterms:modified xsi:type="dcterms:W3CDTF">2020-03-14T15:30:14Z</dcterms:modified>
</cp:coreProperties>
</file>